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7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AB671-4DA9-4C98-9381-72EA99E704B0}" type="datetimeFigureOut">
              <a:rPr lang="ar-IQ" smtClean="0"/>
              <a:pPr/>
              <a:t>26/03/1441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A3A5-AEB7-4334-85BA-3E1E3BCEFDA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0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501122" cy="84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8501122" cy="237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133946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5852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286808" cy="254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000372"/>
            <a:ext cx="81260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8072494" cy="305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5"/>
            <a:ext cx="8429684" cy="431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71517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71480"/>
            <a:ext cx="642942" cy="25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0"/>
            <a:ext cx="7858180" cy="270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82502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382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3"/>
            <a:ext cx="8501122" cy="155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832922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72160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286808" cy="70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1"/>
            <a:ext cx="642942" cy="4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714488"/>
            <a:ext cx="566633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3116"/>
            <a:ext cx="7143800" cy="35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000504"/>
            <a:ext cx="8286808" cy="77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643182"/>
            <a:ext cx="8143932" cy="10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5072098" cy="27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85992"/>
            <a:ext cx="5991231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8579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643998" cy="4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74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868967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6143644"/>
            <a:ext cx="494350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6143644"/>
            <a:ext cx="2143140" cy="49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09258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4282" y="85723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In 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order for a computer to solve a problem that relates to the 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real world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, it first needs some way to represent the real world internally. In 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dealing with 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that 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internal representation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, the computer is then able to solve problems.</a:t>
            </a:r>
            <a:endParaRPr lang="ar-IQ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73009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5720" y="2928934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representation that is used to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represent a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problem is very important. In other words, the way in which the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computer represents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a problem, the variables it uses, and the operators it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applies to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those variables can make the difference between an efficient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algorithm and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an algorithm that doesn’t work at all. This is true of all Artificial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Intelligence problems</a:t>
            </a:r>
            <a:endParaRPr lang="ar-IQ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858280" cy="11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572560" cy="9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71678"/>
            <a:ext cx="7753357" cy="455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8092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6500858" cy="3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6286544" cy="3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00306"/>
            <a:ext cx="8501122" cy="10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643313"/>
            <a:ext cx="8429684" cy="31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071942"/>
            <a:ext cx="7786742" cy="34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1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8215370" cy="71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6786610" cy="31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000661" cy="6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28359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7" y="3500438"/>
            <a:ext cx="78448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714356"/>
            <a:ext cx="7143800" cy="44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828359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8323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9"/>
            <a:ext cx="74295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83071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1857364"/>
            <a:ext cx="8786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The representation should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be such that the computer does not waste too much time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on pointless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computations, it should be such that the representation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really does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relate to the problem that is being solved, and it should provide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a means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by which the computer can actually solve the problem.</a:t>
            </a:r>
            <a:endParaRPr lang="ar-IQ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7286676" cy="5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8429684" cy="2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977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9408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8072494" cy="276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1"/>
            <a:ext cx="7786742" cy="7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8072494" cy="14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6000768"/>
            <a:ext cx="3929090" cy="3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7500990" cy="80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286808" cy="198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71810"/>
            <a:ext cx="82212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5399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2078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1"/>
            <a:ext cx="8715436" cy="77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14686"/>
            <a:ext cx="417262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43314"/>
            <a:ext cx="86397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857760"/>
            <a:ext cx="8358246" cy="29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1" y="5357826"/>
            <a:ext cx="7286676" cy="2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161</Words>
  <Application>Microsoft Office PowerPoint</Application>
  <PresentationFormat>On-screen Show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SACC - ANAS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DR.Ahmed Saker 2O14</dc:creator>
  <cp:lastModifiedBy>DR.Ahmed Saker 2O14</cp:lastModifiedBy>
  <cp:revision>46</cp:revision>
  <dcterms:created xsi:type="dcterms:W3CDTF">2018-11-03T12:55:17Z</dcterms:created>
  <dcterms:modified xsi:type="dcterms:W3CDTF">2019-11-23T19:31:06Z</dcterms:modified>
</cp:coreProperties>
</file>